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4" r:id="rId3"/>
    <p:sldId id="276" r:id="rId4"/>
    <p:sldId id="278" r:id="rId5"/>
    <p:sldId id="279" r:id="rId6"/>
    <p:sldId id="294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73" r:id="rId17"/>
    <p:sldId id="289" r:id="rId18"/>
    <p:sldId id="277" r:id="rId19"/>
    <p:sldId id="290" r:id="rId20"/>
    <p:sldId id="291" r:id="rId21"/>
    <p:sldId id="292" r:id="rId22"/>
    <p:sldId id="29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CA32-BF0D-4347-85E0-8735FB3B8E63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0EF0-68C6-4D52-97C3-3D0E22F4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C2A6-830B-4CA8-8EEA-B302AA8F5F9E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C767-053C-48EC-81BF-1E5D5D2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C767-053C-48EC-81BF-1E5D5D2F2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2699" y="6356350"/>
            <a:ext cx="9829801" cy="365125"/>
          </a:xfrm>
        </p:spPr>
        <p:txBody>
          <a:bodyPr/>
          <a:lstStyle>
            <a:lvl1pPr>
              <a:defRPr>
                <a:solidFill>
                  <a:srgbClr val="D6A55C"/>
                </a:solidFill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1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b="1" smtClean="0">
                <a:solidFill>
                  <a:srgbClr val="D6A55C"/>
                </a:solidFill>
                <a:effectLst/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356350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blemanagement.net/" TargetMode="External"/><Relationship Id="rId2" Type="http://schemas.openxmlformats.org/officeDocument/2006/relationships/hyperlink" Target="mailto:info@responsiblemanagement.n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5" y="1096854"/>
            <a:ext cx="3009445" cy="45141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Laasch</a:t>
            </a:r>
            <a:r>
              <a:rPr lang="en-US" dirty="0"/>
              <a:t>, O. &amp; Conaway, R. (2016). </a:t>
            </a:r>
            <a:r>
              <a:rPr lang="en-US" i="1" dirty="0"/>
              <a:t>Responsible Business: The Textbook for Management Learning, Competence and Innovation</a:t>
            </a:r>
            <a:r>
              <a:rPr lang="en-US" dirty="0"/>
              <a:t>. Sheffield: Greenleaf Publishing.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5776" y="1271944"/>
            <a:ext cx="7891316" cy="43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377445"/>
            <a:ext cx="11534128" cy="41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Corporate Social Responsibility</a:t>
            </a:r>
            <a:br>
              <a:rPr lang="en-US" dirty="0" smtClean="0"/>
            </a:br>
            <a:r>
              <a:rPr lang="en-US" sz="2400" b="0" dirty="0" smtClean="0"/>
              <a:t>(Commission </a:t>
            </a:r>
            <a:r>
              <a:rPr lang="en-US" sz="2400" b="0" dirty="0"/>
              <a:t>of the European Communities, 2006)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1" y="2298309"/>
            <a:ext cx="9298438" cy="31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638112" y="1027906"/>
            <a:ext cx="10915776" cy="49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CSR pyramid</a:t>
            </a:r>
            <a:br>
              <a:rPr lang="en-US" dirty="0" smtClean="0"/>
            </a:br>
            <a:r>
              <a:rPr lang="en-US" sz="2400" dirty="0" smtClean="0"/>
              <a:t>(Carroll, 1991)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responsiveness</a:t>
            </a:r>
            <a:br>
              <a:rPr lang="en-US" dirty="0" smtClean="0"/>
            </a:br>
            <a:r>
              <a:rPr lang="en-US" sz="2400" dirty="0" smtClean="0"/>
              <a:t>(Clarkson, 1995)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5" y="2457211"/>
            <a:ext cx="11178450" cy="19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125" y="481874"/>
            <a:ext cx="11635750" cy="58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719" y="1377445"/>
            <a:ext cx="11686561" cy="41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chemeClr val="accent2">
                    <a:lumMod val="50000"/>
                  </a:schemeClr>
                </a:solidFill>
              </a:rPr>
              <a:t>exercises</a:t>
            </a:r>
            <a:endParaRPr lang="en-US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2719" y="754992"/>
            <a:ext cx="11686561" cy="53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1908" y="1745835"/>
            <a:ext cx="11788183" cy="33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78125" y="862968"/>
            <a:ext cx="11635750" cy="51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Contents</a:t>
            </a:r>
            <a:endParaRPr lang="en-US" cap="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4342" y="1739625"/>
            <a:ext cx="11483316" cy="223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45" t="22276" r="3334"/>
          <a:stretch/>
        </p:blipFill>
        <p:spPr>
          <a:xfrm>
            <a:off x="354342" y="3922954"/>
            <a:ext cx="11478267" cy="9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2719" y="1136085"/>
            <a:ext cx="11686561" cy="4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3530" y="970945"/>
            <a:ext cx="11584939" cy="49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0107" y="2513301"/>
            <a:ext cx="7551305" cy="2852737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feedback or requests regarding this presentation or the book, please feel free to get in touch through </a:t>
            </a:r>
            <a:r>
              <a:rPr lang="en-US" sz="3200" dirty="0" smtClean="0">
                <a:hlinkClick r:id="rId2"/>
              </a:rPr>
              <a:t>info@responsiblemanagement.net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Please </a:t>
            </a:r>
            <a:r>
              <a:rPr lang="en-US" sz="3200" dirty="0"/>
              <a:t>also check out </a:t>
            </a:r>
            <a:r>
              <a:rPr lang="en-US" sz="3200" dirty="0">
                <a:hlinkClick r:id="rId3"/>
              </a:rPr>
              <a:t>http://responsiblemanagement.net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443346"/>
            <a:ext cx="3492197" cy="5238294"/>
          </a:xfrm>
          <a:prstGeom prst="rect">
            <a:avLst/>
          </a:prstGeom>
        </p:spPr>
      </p:pic>
      <p:pic>
        <p:nvPicPr>
          <p:cNvPr id="8" name="Picture 4" descr="C:\Users\mzyssol3\Desktop\CRME\CRMELogo2015\NewLogoCRME\crme-logo-07-various size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1" b="81700"/>
          <a:stretch/>
        </p:blipFill>
        <p:spPr bwMode="auto">
          <a:xfrm>
            <a:off x="3713870" y="175039"/>
            <a:ext cx="7757160" cy="1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9640" y="64174"/>
            <a:ext cx="8438910" cy="62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78679" y="303789"/>
            <a:ext cx="2028103" cy="5557261"/>
          </a:xfrm>
        </p:spPr>
        <p:txBody>
          <a:bodyPr vert="vert270">
            <a:norm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Figure 4.1: Dynamics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and definitions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45" y="194053"/>
            <a:ext cx="9136039" cy="59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936" y="1294874"/>
            <a:ext cx="11534128" cy="42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685579" y="2463169"/>
            <a:ext cx="5947101" cy="1325563"/>
          </a:xfrm>
        </p:spPr>
        <p:txBody>
          <a:bodyPr/>
          <a:lstStyle/>
          <a:p>
            <a:r>
              <a:rPr lang="en-US" dirty="0" smtClean="0"/>
              <a:t>Background frameworks of business responsibility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15" y="927841"/>
            <a:ext cx="7753614" cy="51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4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719" y="2209500"/>
            <a:ext cx="11686561" cy="24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corporate citizenship</a:t>
            </a:r>
            <a:br>
              <a:rPr lang="en-US" dirty="0" smtClean="0"/>
            </a:br>
            <a:r>
              <a:rPr lang="en-US" sz="2400" b="0" dirty="0" smtClean="0"/>
              <a:t>(Crane </a:t>
            </a:r>
            <a:r>
              <a:rPr lang="en-US" sz="2400" b="0" dirty="0"/>
              <a:t>and </a:t>
            </a:r>
            <a:r>
              <a:rPr lang="en-US" sz="2400" b="0" dirty="0" smtClean="0"/>
              <a:t>Matten, 2010a)</a:t>
            </a:r>
            <a:endParaRPr lang="en-US" sz="24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1999898"/>
            <a:ext cx="11584939" cy="2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Citizens’ rights and responsibilities</a:t>
            </a:r>
            <a:br>
              <a:rPr lang="en-US" dirty="0" smtClean="0"/>
            </a:br>
            <a:r>
              <a:rPr lang="en-US" sz="2400" b="0" dirty="0"/>
              <a:t>(Marshall, 1977)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0492"/>
          <a:stretch/>
        </p:blipFill>
        <p:spPr>
          <a:xfrm>
            <a:off x="347398" y="1953492"/>
            <a:ext cx="11520691" cy="38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352</Words>
  <Application>Microsoft Office PowerPoint</Application>
  <PresentationFormat>Widescreen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Background frameworks of business responsibility</vt:lpstr>
      <vt:lpstr>PowerPoint Presentation</vt:lpstr>
      <vt:lpstr>Three types of corporate citizenship (Crane and Matten, 2010a)</vt:lpstr>
      <vt:lpstr>Citizens’ rights and responsibilities (Marshall, 1977)</vt:lpstr>
      <vt:lpstr>PowerPoint Presentation</vt:lpstr>
      <vt:lpstr>Corporate Social Responsibility (Commission of the European Communities, 2006)</vt:lpstr>
      <vt:lpstr>The CSR pyramid (Carroll, 1991)</vt:lpstr>
      <vt:lpstr>Levels of responsiveness (Clarkson, 1995)</vt:lpstr>
      <vt:lpstr>PowerPoint Presentation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feedback or requests regarding this presentation or the book, please feel free to get in touch through info@responsiblemanagement.net  Please also check out http://responsiblemanagement.net/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Laasch</dc:creator>
  <cp:lastModifiedBy>Oliver Laasch</cp:lastModifiedBy>
  <cp:revision>34</cp:revision>
  <dcterms:created xsi:type="dcterms:W3CDTF">2017-02-03T07:27:32Z</dcterms:created>
  <dcterms:modified xsi:type="dcterms:W3CDTF">2017-02-04T00:06:23Z</dcterms:modified>
</cp:coreProperties>
</file>